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1" y="0"/>
            <a:ext cx="664876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8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5000">
        <p:circle/>
      </p:transition>
    </mc:Choice>
    <mc:Fallback xmlns="">
      <p:transition spd="slow" advTm="5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7" y="179512"/>
            <a:ext cx="6408709" cy="8813861"/>
          </a:xfrm>
        </p:spPr>
      </p:pic>
    </p:spTree>
    <p:extLst>
      <p:ext uri="{BB962C8B-B14F-4D97-AF65-F5344CB8AC3E}">
        <p14:creationId xmlns:p14="http://schemas.microsoft.com/office/powerpoint/2010/main" val="287147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107504"/>
            <a:ext cx="6408709" cy="43718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29" y="4499992"/>
            <a:ext cx="6858000" cy="448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9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0"/>
            <a:ext cx="6597352" cy="9073300"/>
          </a:xfrm>
        </p:spPr>
      </p:pic>
    </p:spTree>
    <p:extLst>
      <p:ext uri="{BB962C8B-B14F-4D97-AF65-F5344CB8AC3E}">
        <p14:creationId xmlns:p14="http://schemas.microsoft.com/office/powerpoint/2010/main" val="39920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1"/>
            <a:ext cx="6648760" cy="9144000"/>
          </a:xfrm>
        </p:spPr>
      </p:pic>
    </p:spTree>
    <p:extLst>
      <p:ext uri="{BB962C8B-B14F-4D97-AF65-F5344CB8AC3E}">
        <p14:creationId xmlns:p14="http://schemas.microsoft.com/office/powerpoint/2010/main" val="103118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179512"/>
            <a:ext cx="6408712" cy="8813864"/>
          </a:xfrm>
        </p:spPr>
      </p:pic>
    </p:spTree>
    <p:extLst>
      <p:ext uri="{BB962C8B-B14F-4D97-AF65-F5344CB8AC3E}">
        <p14:creationId xmlns:p14="http://schemas.microsoft.com/office/powerpoint/2010/main" val="364814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179514"/>
            <a:ext cx="6408712" cy="8813863"/>
          </a:xfrm>
        </p:spPr>
      </p:pic>
    </p:spTree>
    <p:extLst>
      <p:ext uri="{BB962C8B-B14F-4D97-AF65-F5344CB8AC3E}">
        <p14:creationId xmlns:p14="http://schemas.microsoft.com/office/powerpoint/2010/main" val="399623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179514"/>
            <a:ext cx="6408712" cy="8813863"/>
          </a:xfrm>
        </p:spPr>
      </p:pic>
    </p:spTree>
    <p:extLst>
      <p:ext uri="{BB962C8B-B14F-4D97-AF65-F5344CB8AC3E}">
        <p14:creationId xmlns:p14="http://schemas.microsoft.com/office/powerpoint/2010/main" val="398398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179514"/>
            <a:ext cx="6408711" cy="8813863"/>
          </a:xfrm>
        </p:spPr>
      </p:pic>
    </p:spTree>
    <p:extLst>
      <p:ext uri="{BB962C8B-B14F-4D97-AF65-F5344CB8AC3E}">
        <p14:creationId xmlns:p14="http://schemas.microsoft.com/office/powerpoint/2010/main" val="78248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179513"/>
            <a:ext cx="6408711" cy="8813863"/>
          </a:xfrm>
        </p:spPr>
      </p:pic>
    </p:spTree>
    <p:extLst>
      <p:ext uri="{BB962C8B-B14F-4D97-AF65-F5344CB8AC3E}">
        <p14:creationId xmlns:p14="http://schemas.microsoft.com/office/powerpoint/2010/main" val="397070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179513"/>
            <a:ext cx="6408710" cy="8813863"/>
          </a:xfrm>
        </p:spPr>
      </p:pic>
    </p:spTree>
    <p:extLst>
      <p:ext uri="{BB962C8B-B14F-4D97-AF65-F5344CB8AC3E}">
        <p14:creationId xmlns:p14="http://schemas.microsoft.com/office/powerpoint/2010/main" val="126343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179512"/>
            <a:ext cx="6408710" cy="8813861"/>
          </a:xfrm>
        </p:spPr>
      </p:pic>
    </p:spTree>
    <p:extLst>
      <p:ext uri="{BB962C8B-B14F-4D97-AF65-F5344CB8AC3E}">
        <p14:creationId xmlns:p14="http://schemas.microsoft.com/office/powerpoint/2010/main" val="164429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7" y="179513"/>
            <a:ext cx="6408709" cy="8813859"/>
          </a:xfrm>
        </p:spPr>
      </p:pic>
    </p:spTree>
    <p:extLst>
      <p:ext uri="{BB962C8B-B14F-4D97-AF65-F5344CB8AC3E}">
        <p14:creationId xmlns:p14="http://schemas.microsoft.com/office/powerpoint/2010/main" val="16826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0">
        <p14:prism isContent="1" isInverted="1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Булат</dc:creator>
  <cp:lastModifiedBy>Пользователь Windows</cp:lastModifiedBy>
  <cp:revision>5</cp:revision>
  <dcterms:created xsi:type="dcterms:W3CDTF">2018-02-26T06:17:08Z</dcterms:created>
  <dcterms:modified xsi:type="dcterms:W3CDTF">2018-02-27T05:45:26Z</dcterms:modified>
</cp:coreProperties>
</file>